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A3F79-E991-4881-BE60-392365DE53C0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79DD-275B-4B60-BCA4-A880DAA3C4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09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A3F79-E991-4881-BE60-392365DE53C0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79DD-275B-4B60-BCA4-A880DAA3C4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636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A3F79-E991-4881-BE60-392365DE53C0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79DD-275B-4B60-BCA4-A880DAA3C4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197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A3F79-E991-4881-BE60-392365DE53C0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79DD-275B-4B60-BCA4-A880DAA3C4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203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A3F79-E991-4881-BE60-392365DE53C0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79DD-275B-4B60-BCA4-A880DAA3C4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158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A3F79-E991-4881-BE60-392365DE53C0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79DD-275B-4B60-BCA4-A880DAA3C4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313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A3F79-E991-4881-BE60-392365DE53C0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79DD-275B-4B60-BCA4-A880DAA3C4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118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A3F79-E991-4881-BE60-392365DE53C0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79DD-275B-4B60-BCA4-A880DAA3C4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546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A3F79-E991-4881-BE60-392365DE53C0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79DD-275B-4B60-BCA4-A880DAA3C4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650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A3F79-E991-4881-BE60-392365DE53C0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79DD-275B-4B60-BCA4-A880DAA3C4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940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A3F79-E991-4881-BE60-392365DE53C0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79DD-275B-4B60-BCA4-A880DAA3C4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55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1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A3F79-E991-4881-BE60-392365DE53C0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479DD-275B-4B60-BCA4-A880DAA3C4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181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mg2.freepng.ru/20180421/ogw/kisspng-leaflet-yellow-clip-art-5adbbc54f2e677.7697077015243500369949.jpg" TargetMode="External"/><Relationship Id="rId2" Type="http://schemas.openxmlformats.org/officeDocument/2006/relationships/hyperlink" Target="https://img2.freepng.ru/20180322/sje/kisspng-leaf-clip-art-green-leaves-5ab4671ce7bd29.531300851521772316949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idaktor.ru/kak-organizovat-golosovanie-ili-sorevnovanie-na-multimedijnom-uroke" TargetMode="External"/><Relationship Id="rId5" Type="http://schemas.openxmlformats.org/officeDocument/2006/relationships/hyperlink" Target="https://img2.freepng.ru/20180605/ctk/kisspng-twig-tree-branch-autumn-clip-art-tronco-5b1707594bab98.99539879152823586531.jpg" TargetMode="External"/><Relationship Id="rId4" Type="http://schemas.openxmlformats.org/officeDocument/2006/relationships/hyperlink" Target="https://avatars.mds.yandex.net/get-pdb/1705881/44c6f2ac-7330-4751-a1c2-5264dffdb547/s1200?webp=fals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848872" cy="2232248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prstTxWarp prst="textChevron">
              <a:avLst/>
            </a:prstTxWarp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Оцени свою работу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941168"/>
            <a:ext cx="6552728" cy="172819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Автор: </a:t>
            </a:r>
            <a:r>
              <a:rPr lang="ru-RU" sz="2800" b="1" dirty="0" err="1" smtClean="0">
                <a:solidFill>
                  <a:srgbClr val="7030A0"/>
                </a:solidFill>
                <a:latin typeface="Monotype Corsiva" panose="03010101010201010101" pitchFamily="66" charset="0"/>
              </a:rPr>
              <a:t>Животенко</a:t>
            </a:r>
            <a:r>
              <a:rPr lang="ru-RU" sz="28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 Татьяна Васильевна, ГОУ РК «РЦО»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3429000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право с вырезом 4">
            <a:hlinkClick r:id="" action="ppaction://hlinkshowjump?jump=nextslide"/>
          </p:cNvPr>
          <p:cNvSpPr/>
          <p:nvPr/>
        </p:nvSpPr>
        <p:spPr>
          <a:xfrm>
            <a:off x="7740352" y="6021288"/>
            <a:ext cx="720080" cy="648072"/>
          </a:xfrm>
          <a:prstGeom prst="notchedRightArrow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356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6632"/>
            <a:ext cx="5730875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5877" y="1297681"/>
            <a:ext cx="87849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На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этапе рефлексии каждый учащийся может оценить свою работу на уроке. На слайде три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прямоугольника с надписями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справился</a:t>
            </a:r>
            <a:endParaRPr 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Были ошибки</a:t>
            </a:r>
            <a:endParaRPr 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 трудно</a:t>
            </a:r>
            <a:endParaRPr 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оценивают свою работу нажимая курсором на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соответствующий прямоугольник,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появляются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листочки на дереве.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делает вывод, как проработана тема учащимися.</a:t>
            </a:r>
          </a:p>
        </p:txBody>
      </p:sp>
      <p:sp>
        <p:nvSpPr>
          <p:cNvPr id="4" name="Стрелка вправо с вырезом 3">
            <a:hlinkClick r:id="" action="ppaction://hlinkshowjump?jump=nextslide"/>
          </p:cNvPr>
          <p:cNvSpPr/>
          <p:nvPr/>
        </p:nvSpPr>
        <p:spPr>
          <a:xfrm>
            <a:off x="7740352" y="6021288"/>
            <a:ext cx="720080" cy="648072"/>
          </a:xfrm>
          <a:prstGeom prst="notchedRightArrow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303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089" y="477745"/>
            <a:ext cx="5297785" cy="47091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5" b="9973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486970">
            <a:off x="2465279" y="1728974"/>
            <a:ext cx="613041" cy="5040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69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834468">
            <a:off x="3418058" y="2700387"/>
            <a:ext cx="922379" cy="7993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9524" l="1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5697" y="3098446"/>
            <a:ext cx="570996" cy="799394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465441" y="5823726"/>
            <a:ext cx="2520280" cy="72954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справился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13190" y="5823726"/>
            <a:ext cx="2705690" cy="729546"/>
          </a:xfrm>
          <a:prstGeom prst="roundRect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Были ошибки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300192" y="5823726"/>
            <a:ext cx="2520280" cy="729546"/>
          </a:xfrm>
          <a:prstGeom prst="round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 трудно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5" b="9973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486970">
            <a:off x="3790971" y="299480"/>
            <a:ext cx="613041" cy="50405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405" b="9973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225235" flipV="1">
            <a:off x="5916861" y="849108"/>
            <a:ext cx="661235" cy="54368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5" b="9973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99790">
            <a:off x="4464352" y="1728973"/>
            <a:ext cx="613041" cy="50405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5" b="9973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149791">
            <a:off x="5328392" y="1422759"/>
            <a:ext cx="613041" cy="50405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5" b="9973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35922">
            <a:off x="4997626" y="2800821"/>
            <a:ext cx="613041" cy="50405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5" b="9973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54325">
            <a:off x="3030803" y="1787651"/>
            <a:ext cx="613041" cy="50405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5" b="9973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67259">
            <a:off x="5597535" y="440667"/>
            <a:ext cx="613041" cy="50405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5" b="9973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430735">
            <a:off x="3463611" y="1201930"/>
            <a:ext cx="613041" cy="50405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5" b="9973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420215">
            <a:off x="5054741" y="188049"/>
            <a:ext cx="613041" cy="50405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5" b="9973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64521">
            <a:off x="6064258" y="2341248"/>
            <a:ext cx="613041" cy="50405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5" b="9973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486970">
            <a:off x="5989531" y="1437020"/>
            <a:ext cx="613041" cy="50405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5" b="9973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486970">
            <a:off x="3066689" y="837392"/>
            <a:ext cx="613041" cy="50405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5" b="9973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486970">
            <a:off x="2708751" y="2522422"/>
            <a:ext cx="613041" cy="50405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69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658" y="1793880"/>
            <a:ext cx="922379" cy="79939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69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682" y="352662"/>
            <a:ext cx="922379" cy="799395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69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399" y="2029940"/>
            <a:ext cx="922379" cy="799395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69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059" y="1736788"/>
            <a:ext cx="922379" cy="799395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69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561120">
            <a:off x="2079581" y="2214431"/>
            <a:ext cx="922379" cy="799395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69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48420">
            <a:off x="5839002" y="2584002"/>
            <a:ext cx="922379" cy="799395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69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387636" y="969847"/>
            <a:ext cx="922379" cy="799395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69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86055">
            <a:off x="3606795" y="596521"/>
            <a:ext cx="922379" cy="799395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69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46684">
            <a:off x="5455233" y="2788881"/>
            <a:ext cx="922379" cy="799395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9524" l="1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5697" y="960900"/>
            <a:ext cx="570996" cy="799394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9524" l="1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882372">
            <a:off x="6132428" y="1850849"/>
            <a:ext cx="570996" cy="799394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9524" l="1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93585">
            <a:off x="3185162" y="2465226"/>
            <a:ext cx="570996" cy="799394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9524" l="1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39664">
            <a:off x="3196271" y="376137"/>
            <a:ext cx="570996" cy="799394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9524" l="1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199460">
            <a:off x="5667666" y="886999"/>
            <a:ext cx="570996" cy="799394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9524" l="1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60731">
            <a:off x="4926814" y="3189618"/>
            <a:ext cx="570996" cy="799394"/>
          </a:xfrm>
          <a:prstGeom prst="rect">
            <a:avLst/>
          </a:prstGeom>
        </p:spPr>
      </p:pic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4509120"/>
            <a:ext cx="8413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Управляющая кнопка: домой 39">
            <a:hlinkClick r:id="" action="ppaction://hlinkshowjump?jump=endshow" highlightClick="1"/>
          </p:cNvPr>
          <p:cNvSpPr/>
          <p:nvPr/>
        </p:nvSpPr>
        <p:spPr>
          <a:xfrm>
            <a:off x="539552" y="4610823"/>
            <a:ext cx="576064" cy="576064"/>
          </a:xfrm>
          <a:prstGeom prst="actionButtonHome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967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Лист зеленый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Лист желтый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Лист красный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Дерево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Идея технологического приема </a:t>
            </a:r>
            <a:r>
              <a:rPr lang="ru-RU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Г.О.Аствацатурова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: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endshow" highlightClick="1"/>
          </p:cNvPr>
          <p:cNvSpPr/>
          <p:nvPr/>
        </p:nvSpPr>
        <p:spPr>
          <a:xfrm>
            <a:off x="8100392" y="5805264"/>
            <a:ext cx="576064" cy="576064"/>
          </a:xfrm>
          <a:prstGeom prst="actionButtonHome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663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86</Words>
  <Application>Microsoft Office PowerPoint</Application>
  <PresentationFormat>Экран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Оцени свою работу</vt:lpstr>
      <vt:lpstr>Презентация PowerPoint</vt:lpstr>
      <vt:lpstr>Презентация PowerPoint</vt:lpstr>
      <vt:lpstr>Источники</vt:lpstr>
    </vt:vector>
  </TitlesOfParts>
  <Company>Megasoftware GrouP™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17</cp:revision>
  <dcterms:created xsi:type="dcterms:W3CDTF">2020-04-14T18:50:17Z</dcterms:created>
  <dcterms:modified xsi:type="dcterms:W3CDTF">2021-02-18T04:01:09Z</dcterms:modified>
</cp:coreProperties>
</file>